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ไอติม" charset="1" panose="00000500000000000000"/>
      <p:regular r:id="rId10"/>
    </p:embeddedFont>
    <p:embeddedFont>
      <p:font typeface="ITC Motter Corpus Regular" charset="1" panose="02000505050000020004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2" Target="../media/image10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48.pn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158011" y="-204035"/>
            <a:ext cx="12080319" cy="20284126"/>
          </a:xfrm>
          <a:custGeom>
            <a:avLst/>
            <a:gdLst/>
            <a:ahLst/>
            <a:cxnLst/>
            <a:rect r="r" b="b" t="t" l="l"/>
            <a:pathLst>
              <a:path h="20284126" w="12080319">
                <a:moveTo>
                  <a:pt x="0" y="0"/>
                </a:moveTo>
                <a:lnTo>
                  <a:pt x="12080319" y="0"/>
                </a:lnTo>
                <a:lnTo>
                  <a:pt x="12080319" y="20284126"/>
                </a:lnTo>
                <a:lnTo>
                  <a:pt x="0" y="20284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139" t="0" r="-2513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830050" y="-2128838"/>
            <a:ext cx="20148940" cy="13182600"/>
            <a:chOff x="0" y="0"/>
            <a:chExt cx="5306717" cy="34719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06717" cy="3471961"/>
            </a:xfrm>
            <a:custGeom>
              <a:avLst/>
              <a:gdLst/>
              <a:ahLst/>
              <a:cxnLst/>
              <a:rect r="r" b="b" t="t" l="l"/>
              <a:pathLst>
                <a:path h="3471961" w="5306717">
                  <a:moveTo>
                    <a:pt x="0" y="0"/>
                  </a:moveTo>
                  <a:lnTo>
                    <a:pt x="5306717" y="0"/>
                  </a:lnTo>
                  <a:lnTo>
                    <a:pt x="5306717" y="3471961"/>
                  </a:lnTo>
                  <a:lnTo>
                    <a:pt x="0" y="3471961"/>
                  </a:lnTo>
                  <a:close/>
                </a:path>
              </a:pathLst>
            </a:custGeom>
            <a:solidFill>
              <a:srgbClr val="FF91B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06717" cy="3510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08125" y="1105007"/>
            <a:ext cx="16471750" cy="370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40"/>
              </a:lnSpc>
            </a:pPr>
            <a:r>
              <a:rPr lang="en-US" sz="12383">
                <a:solidFill>
                  <a:srgbClr val="C42D64"/>
                </a:solidFill>
                <a:latin typeface="ITC Motter Corpus Regular"/>
              </a:rPr>
              <a:t>USER </a:t>
            </a:r>
          </a:p>
          <a:p>
            <a:pPr algn="l">
              <a:lnSpc>
                <a:spcPts val="14240"/>
              </a:lnSpc>
            </a:pPr>
            <a:r>
              <a:rPr lang="en-US" sz="12383">
                <a:solidFill>
                  <a:srgbClr val="C42D64"/>
                </a:solidFill>
                <a:latin typeface="ITC Motter Corpus Regular"/>
              </a:rPr>
              <a:t>STORY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4888982">
            <a:off x="9658433" y="375033"/>
            <a:ext cx="7369450" cy="9536935"/>
          </a:xfrm>
          <a:custGeom>
            <a:avLst/>
            <a:gdLst/>
            <a:ahLst/>
            <a:cxnLst/>
            <a:rect r="r" b="b" t="t" l="l"/>
            <a:pathLst>
              <a:path h="9536935" w="7369450">
                <a:moveTo>
                  <a:pt x="0" y="0"/>
                </a:moveTo>
                <a:lnTo>
                  <a:pt x="7369449" y="0"/>
                </a:lnTo>
                <a:lnTo>
                  <a:pt x="7369449" y="9536934"/>
                </a:lnTo>
                <a:lnTo>
                  <a:pt x="0" y="9536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81511">
            <a:off x="9075051" y="1942420"/>
            <a:ext cx="8536212" cy="6402159"/>
          </a:xfrm>
          <a:custGeom>
            <a:avLst/>
            <a:gdLst/>
            <a:ahLst/>
            <a:cxnLst/>
            <a:rect r="r" b="b" t="t" l="l"/>
            <a:pathLst>
              <a:path h="6402159" w="8536212">
                <a:moveTo>
                  <a:pt x="0" y="0"/>
                </a:moveTo>
                <a:lnTo>
                  <a:pt x="8536213" y="0"/>
                </a:lnTo>
                <a:lnTo>
                  <a:pt x="8536213" y="6402160"/>
                </a:lnTo>
                <a:lnTo>
                  <a:pt x="0" y="6402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238125" cap="sq">
            <a:solidFill>
              <a:srgbClr val="FAF9DF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1947868">
            <a:off x="-589684" y="6700723"/>
            <a:ext cx="3524806" cy="5115154"/>
          </a:xfrm>
          <a:custGeom>
            <a:avLst/>
            <a:gdLst/>
            <a:ahLst/>
            <a:cxnLst/>
            <a:rect r="r" b="b" t="t" l="l"/>
            <a:pathLst>
              <a:path h="5115154" w="3524806">
                <a:moveTo>
                  <a:pt x="0" y="0"/>
                </a:moveTo>
                <a:lnTo>
                  <a:pt x="3524806" y="0"/>
                </a:lnTo>
                <a:lnTo>
                  <a:pt x="3524806" y="5115154"/>
                </a:lnTo>
                <a:lnTo>
                  <a:pt x="0" y="51151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97050" y="9401595"/>
            <a:ext cx="5325645" cy="536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1"/>
              </a:lnSpc>
            </a:pPr>
            <a:r>
              <a:rPr lang="en-US" sz="3593" spc="-107">
                <a:solidFill>
                  <a:srgbClr val="FAE7CE"/>
                </a:solidFill>
                <a:latin typeface="ไอติม"/>
              </a:rPr>
              <a:t>RAFAELA SILVA DA PAZ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5E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213479" y="-3152775"/>
            <a:ext cx="9460992" cy="18688050"/>
          </a:xfrm>
          <a:custGeom>
            <a:avLst/>
            <a:gdLst/>
            <a:ahLst/>
            <a:cxnLst/>
            <a:rect r="r" b="b" t="t" l="l"/>
            <a:pathLst>
              <a:path h="18688050" w="9460992">
                <a:moveTo>
                  <a:pt x="0" y="0"/>
                </a:moveTo>
                <a:lnTo>
                  <a:pt x="9460992" y="0"/>
                </a:lnTo>
                <a:lnTo>
                  <a:pt x="9460992" y="18688050"/>
                </a:lnTo>
                <a:lnTo>
                  <a:pt x="0" y="18688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-27319" t="0" r="-4946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947868">
            <a:off x="-733703" y="6700723"/>
            <a:ext cx="3524806" cy="5115154"/>
          </a:xfrm>
          <a:custGeom>
            <a:avLst/>
            <a:gdLst/>
            <a:ahLst/>
            <a:cxnLst/>
            <a:rect r="r" b="b" t="t" l="l"/>
            <a:pathLst>
              <a:path h="5115154" w="3524806">
                <a:moveTo>
                  <a:pt x="0" y="0"/>
                </a:moveTo>
                <a:lnTo>
                  <a:pt x="3524806" y="0"/>
                </a:lnTo>
                <a:lnTo>
                  <a:pt x="3524806" y="5115154"/>
                </a:lnTo>
                <a:lnTo>
                  <a:pt x="0" y="5115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95492" y="809736"/>
            <a:ext cx="4333764" cy="4333764"/>
          </a:xfrm>
          <a:custGeom>
            <a:avLst/>
            <a:gdLst/>
            <a:ahLst/>
            <a:cxnLst/>
            <a:rect r="r" b="b" t="t" l="l"/>
            <a:pathLst>
              <a:path h="4333764" w="4333764">
                <a:moveTo>
                  <a:pt x="0" y="0"/>
                </a:moveTo>
                <a:lnTo>
                  <a:pt x="4333764" y="0"/>
                </a:lnTo>
                <a:lnTo>
                  <a:pt x="4333764" y="4333764"/>
                </a:lnTo>
                <a:lnTo>
                  <a:pt x="0" y="43337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3991" y="4103601"/>
            <a:ext cx="16135309" cy="4101585"/>
          </a:xfrm>
          <a:custGeom>
            <a:avLst/>
            <a:gdLst/>
            <a:ahLst/>
            <a:cxnLst/>
            <a:rect r="r" b="b" t="t" l="l"/>
            <a:pathLst>
              <a:path h="4101585" w="16135309">
                <a:moveTo>
                  <a:pt x="0" y="0"/>
                </a:moveTo>
                <a:lnTo>
                  <a:pt x="16135309" y="0"/>
                </a:lnTo>
                <a:lnTo>
                  <a:pt x="16135309" y="4101584"/>
                </a:lnTo>
                <a:lnTo>
                  <a:pt x="0" y="41015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1120" y="512423"/>
            <a:ext cx="11874571" cy="3034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27"/>
              </a:lnSpc>
            </a:pPr>
            <a:r>
              <a:rPr lang="en-US" sz="6806" spc="-136">
                <a:solidFill>
                  <a:srgbClr val="FFE9CC"/>
                </a:solidFill>
                <a:latin typeface="ITC Motter Corpus Regular"/>
              </a:rPr>
              <a:t>COMENTÁRIOS DO APLICATIVO</a:t>
            </a:r>
          </a:p>
          <a:p>
            <a:pPr algn="l">
              <a:lnSpc>
                <a:spcPts val="7827"/>
              </a:lnSpc>
            </a:pPr>
            <a:r>
              <a:rPr lang="en-US" sz="6806" spc="-136">
                <a:solidFill>
                  <a:srgbClr val="FFE9CC"/>
                </a:solidFill>
                <a:latin typeface="ITC Motter Corpus Regular"/>
              </a:rPr>
              <a:t> DA 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65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534948" y="-1342057"/>
            <a:ext cx="8984742" cy="18521362"/>
          </a:xfrm>
          <a:custGeom>
            <a:avLst/>
            <a:gdLst/>
            <a:ahLst/>
            <a:cxnLst/>
            <a:rect r="r" b="b" t="t" l="l"/>
            <a:pathLst>
              <a:path h="18521362" w="8984742">
                <a:moveTo>
                  <a:pt x="0" y="0"/>
                </a:moveTo>
                <a:lnTo>
                  <a:pt x="8984742" y="0"/>
                </a:lnTo>
                <a:lnTo>
                  <a:pt x="8984742" y="18521362"/>
                </a:lnTo>
                <a:lnTo>
                  <a:pt x="0" y="1852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661" t="0" r="-5483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570005">
            <a:off x="233991" y="-47816"/>
            <a:ext cx="1426441" cy="1392725"/>
          </a:xfrm>
          <a:custGeom>
            <a:avLst/>
            <a:gdLst/>
            <a:ahLst/>
            <a:cxnLst/>
            <a:rect r="r" b="b" t="t" l="l"/>
            <a:pathLst>
              <a:path h="1392725" w="1426441">
                <a:moveTo>
                  <a:pt x="0" y="0"/>
                </a:moveTo>
                <a:lnTo>
                  <a:pt x="1426440" y="0"/>
                </a:lnTo>
                <a:lnTo>
                  <a:pt x="1426440" y="1392725"/>
                </a:lnTo>
                <a:lnTo>
                  <a:pt x="0" y="1392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4861747" y="-797799"/>
            <a:ext cx="4795106" cy="3652999"/>
          </a:xfrm>
          <a:custGeom>
            <a:avLst/>
            <a:gdLst/>
            <a:ahLst/>
            <a:cxnLst/>
            <a:rect r="r" b="b" t="t" l="l"/>
            <a:pathLst>
              <a:path h="3652999" w="4795106">
                <a:moveTo>
                  <a:pt x="0" y="0"/>
                </a:moveTo>
                <a:lnTo>
                  <a:pt x="4795106" y="0"/>
                </a:lnTo>
                <a:lnTo>
                  <a:pt x="4795106" y="3652998"/>
                </a:lnTo>
                <a:lnTo>
                  <a:pt x="0" y="36529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228957" y="8107914"/>
            <a:ext cx="6347183" cy="3358237"/>
          </a:xfrm>
          <a:custGeom>
            <a:avLst/>
            <a:gdLst/>
            <a:ahLst/>
            <a:cxnLst/>
            <a:rect r="r" b="b" t="t" l="l"/>
            <a:pathLst>
              <a:path h="3358237" w="6347183">
                <a:moveTo>
                  <a:pt x="0" y="0"/>
                </a:moveTo>
                <a:lnTo>
                  <a:pt x="6347183" y="0"/>
                </a:lnTo>
                <a:lnTo>
                  <a:pt x="6347183" y="3358237"/>
                </a:lnTo>
                <a:lnTo>
                  <a:pt x="0" y="33582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4038" y="2848796"/>
            <a:ext cx="16659924" cy="4589408"/>
          </a:xfrm>
          <a:custGeom>
            <a:avLst/>
            <a:gdLst/>
            <a:ahLst/>
            <a:cxnLst/>
            <a:rect r="r" b="b" t="t" l="l"/>
            <a:pathLst>
              <a:path h="4589408" w="16659924">
                <a:moveTo>
                  <a:pt x="0" y="0"/>
                </a:moveTo>
                <a:lnTo>
                  <a:pt x="16659924" y="0"/>
                </a:lnTo>
                <a:lnTo>
                  <a:pt x="16659924" y="4589408"/>
                </a:lnTo>
                <a:lnTo>
                  <a:pt x="0" y="45894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E7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561437" y="-2553403"/>
            <a:ext cx="12080319" cy="20284126"/>
          </a:xfrm>
          <a:custGeom>
            <a:avLst/>
            <a:gdLst/>
            <a:ahLst/>
            <a:cxnLst/>
            <a:rect r="r" b="b" t="t" l="l"/>
            <a:pathLst>
              <a:path h="20284126" w="12080319">
                <a:moveTo>
                  <a:pt x="0" y="0"/>
                </a:moveTo>
                <a:lnTo>
                  <a:pt x="12080319" y="0"/>
                </a:lnTo>
                <a:lnTo>
                  <a:pt x="12080319" y="20284126"/>
                </a:lnTo>
                <a:lnTo>
                  <a:pt x="0" y="20284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139" t="0" r="-2513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49633" y="8244083"/>
            <a:ext cx="6347183" cy="3358237"/>
          </a:xfrm>
          <a:custGeom>
            <a:avLst/>
            <a:gdLst/>
            <a:ahLst/>
            <a:cxnLst/>
            <a:rect r="r" b="b" t="t" l="l"/>
            <a:pathLst>
              <a:path h="3358237" w="6347183">
                <a:moveTo>
                  <a:pt x="0" y="0"/>
                </a:moveTo>
                <a:lnTo>
                  <a:pt x="6347184" y="0"/>
                </a:lnTo>
                <a:lnTo>
                  <a:pt x="6347184" y="3358237"/>
                </a:lnTo>
                <a:lnTo>
                  <a:pt x="0" y="3358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40467" y="6526125"/>
            <a:ext cx="5183169" cy="7521750"/>
          </a:xfrm>
          <a:custGeom>
            <a:avLst/>
            <a:gdLst/>
            <a:ahLst/>
            <a:cxnLst/>
            <a:rect r="r" b="b" t="t" l="l"/>
            <a:pathLst>
              <a:path h="7521750" w="5183169">
                <a:moveTo>
                  <a:pt x="0" y="0"/>
                </a:moveTo>
                <a:lnTo>
                  <a:pt x="5183170" y="0"/>
                </a:lnTo>
                <a:lnTo>
                  <a:pt x="5183170" y="7521750"/>
                </a:lnTo>
                <a:lnTo>
                  <a:pt x="0" y="7521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357588"/>
            <a:ext cx="16457173" cy="5571823"/>
          </a:xfrm>
          <a:custGeom>
            <a:avLst/>
            <a:gdLst/>
            <a:ahLst/>
            <a:cxnLst/>
            <a:rect r="r" b="b" t="t" l="l"/>
            <a:pathLst>
              <a:path h="5571823" w="16457173">
                <a:moveTo>
                  <a:pt x="0" y="0"/>
                </a:moveTo>
                <a:lnTo>
                  <a:pt x="16457173" y="0"/>
                </a:lnTo>
                <a:lnTo>
                  <a:pt x="16457173" y="5571824"/>
                </a:lnTo>
                <a:lnTo>
                  <a:pt x="0" y="55718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5E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213479" y="-3152775"/>
            <a:ext cx="9460992" cy="18688050"/>
          </a:xfrm>
          <a:custGeom>
            <a:avLst/>
            <a:gdLst/>
            <a:ahLst/>
            <a:cxnLst/>
            <a:rect r="r" b="b" t="t" l="l"/>
            <a:pathLst>
              <a:path h="18688050" w="9460992">
                <a:moveTo>
                  <a:pt x="0" y="0"/>
                </a:moveTo>
                <a:lnTo>
                  <a:pt x="9460992" y="0"/>
                </a:lnTo>
                <a:lnTo>
                  <a:pt x="9460992" y="18688050"/>
                </a:lnTo>
                <a:lnTo>
                  <a:pt x="0" y="18688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-27319" t="0" r="-4946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06290">
            <a:off x="14431628" y="-2309204"/>
            <a:ext cx="4013800" cy="5532808"/>
          </a:xfrm>
          <a:custGeom>
            <a:avLst/>
            <a:gdLst/>
            <a:ahLst/>
            <a:cxnLst/>
            <a:rect r="r" b="b" t="t" l="l"/>
            <a:pathLst>
              <a:path h="5532808" w="4013800">
                <a:moveTo>
                  <a:pt x="0" y="0"/>
                </a:moveTo>
                <a:lnTo>
                  <a:pt x="4013800" y="0"/>
                </a:lnTo>
                <a:lnTo>
                  <a:pt x="4013800" y="5532808"/>
                </a:lnTo>
                <a:lnTo>
                  <a:pt x="0" y="5532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57989">
            <a:off x="-585480" y="7184318"/>
            <a:ext cx="3590869" cy="3505994"/>
          </a:xfrm>
          <a:custGeom>
            <a:avLst/>
            <a:gdLst/>
            <a:ahLst/>
            <a:cxnLst/>
            <a:rect r="r" b="b" t="t" l="l"/>
            <a:pathLst>
              <a:path h="3505994" w="3590869">
                <a:moveTo>
                  <a:pt x="0" y="0"/>
                </a:moveTo>
                <a:lnTo>
                  <a:pt x="3590869" y="0"/>
                </a:lnTo>
                <a:lnTo>
                  <a:pt x="3590869" y="3505994"/>
                </a:lnTo>
                <a:lnTo>
                  <a:pt x="0" y="3505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8907" y="2878271"/>
            <a:ext cx="15910186" cy="4940719"/>
          </a:xfrm>
          <a:custGeom>
            <a:avLst/>
            <a:gdLst/>
            <a:ahLst/>
            <a:cxnLst/>
            <a:rect r="r" b="b" t="t" l="l"/>
            <a:pathLst>
              <a:path h="4940719" w="15910186">
                <a:moveTo>
                  <a:pt x="0" y="0"/>
                </a:moveTo>
                <a:lnTo>
                  <a:pt x="15910186" y="0"/>
                </a:lnTo>
                <a:lnTo>
                  <a:pt x="15910186" y="4940719"/>
                </a:lnTo>
                <a:lnTo>
                  <a:pt x="0" y="49407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6D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534948" y="-1342057"/>
            <a:ext cx="8984742" cy="18521362"/>
          </a:xfrm>
          <a:custGeom>
            <a:avLst/>
            <a:gdLst/>
            <a:ahLst/>
            <a:cxnLst/>
            <a:rect r="r" b="b" t="t" l="l"/>
            <a:pathLst>
              <a:path h="18521362" w="8984742">
                <a:moveTo>
                  <a:pt x="0" y="0"/>
                </a:moveTo>
                <a:lnTo>
                  <a:pt x="8984742" y="0"/>
                </a:lnTo>
                <a:lnTo>
                  <a:pt x="8984742" y="18521362"/>
                </a:lnTo>
                <a:lnTo>
                  <a:pt x="0" y="1852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661" t="0" r="-5483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947868">
            <a:off x="-1162863" y="6886634"/>
            <a:ext cx="3524806" cy="5115154"/>
          </a:xfrm>
          <a:custGeom>
            <a:avLst/>
            <a:gdLst/>
            <a:ahLst/>
            <a:cxnLst/>
            <a:rect r="r" b="b" t="t" l="l"/>
            <a:pathLst>
              <a:path h="5115154" w="3524806">
                <a:moveTo>
                  <a:pt x="0" y="0"/>
                </a:moveTo>
                <a:lnTo>
                  <a:pt x="3524807" y="0"/>
                </a:lnTo>
                <a:lnTo>
                  <a:pt x="3524807" y="5115155"/>
                </a:lnTo>
                <a:lnTo>
                  <a:pt x="0" y="5115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90020" y="-769429"/>
            <a:ext cx="5518980" cy="4545632"/>
          </a:xfrm>
          <a:custGeom>
            <a:avLst/>
            <a:gdLst/>
            <a:ahLst/>
            <a:cxnLst/>
            <a:rect r="r" b="b" t="t" l="l"/>
            <a:pathLst>
              <a:path h="4545632" w="5518980">
                <a:moveTo>
                  <a:pt x="0" y="0"/>
                </a:moveTo>
                <a:lnTo>
                  <a:pt x="5518979" y="0"/>
                </a:lnTo>
                <a:lnTo>
                  <a:pt x="5518979" y="4545633"/>
                </a:lnTo>
                <a:lnTo>
                  <a:pt x="0" y="45456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12993" y="8516280"/>
            <a:ext cx="9016265" cy="2229476"/>
          </a:xfrm>
          <a:custGeom>
            <a:avLst/>
            <a:gdLst/>
            <a:ahLst/>
            <a:cxnLst/>
            <a:rect r="r" b="b" t="t" l="l"/>
            <a:pathLst>
              <a:path h="2229476" w="9016265">
                <a:moveTo>
                  <a:pt x="0" y="0"/>
                </a:moveTo>
                <a:lnTo>
                  <a:pt x="9016264" y="0"/>
                </a:lnTo>
                <a:lnTo>
                  <a:pt x="9016264" y="2229476"/>
                </a:lnTo>
                <a:lnTo>
                  <a:pt x="0" y="22294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41435">
            <a:off x="6303077" y="4032160"/>
            <a:ext cx="2102547" cy="1521718"/>
          </a:xfrm>
          <a:custGeom>
            <a:avLst/>
            <a:gdLst/>
            <a:ahLst/>
            <a:cxnLst/>
            <a:rect r="r" b="b" t="t" l="l"/>
            <a:pathLst>
              <a:path h="1521718" w="2102547">
                <a:moveTo>
                  <a:pt x="0" y="0"/>
                </a:moveTo>
                <a:lnTo>
                  <a:pt x="2102547" y="0"/>
                </a:lnTo>
                <a:lnTo>
                  <a:pt x="2102547" y="1521718"/>
                </a:lnTo>
                <a:lnTo>
                  <a:pt x="0" y="15217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99541" y="627866"/>
            <a:ext cx="12591604" cy="1731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7"/>
              </a:lnSpc>
            </a:pPr>
            <a:r>
              <a:rPr lang="en-US" sz="5754" spc="-115">
                <a:solidFill>
                  <a:srgbClr val="FAF9DF"/>
                </a:solidFill>
                <a:latin typeface="ITC Motter Corpus Regular"/>
              </a:rPr>
              <a:t>E O QUE ESSES COMENTÁRIOS TEM EM COMUM?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5970" y="2841801"/>
            <a:ext cx="7683571" cy="152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5"/>
              </a:lnSpc>
            </a:pPr>
            <a:r>
              <a:rPr lang="en-US" sz="3500" spc="-105">
                <a:solidFill>
                  <a:srgbClr val="FAF9DF"/>
                </a:solidFill>
                <a:latin typeface="ไอติม"/>
              </a:rPr>
              <a:t>Todos criticam a mudança do sistema de pontos do aplicativo e a falta de cupons de desconto comparado a antes.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53791" y="4592758"/>
            <a:ext cx="8505509" cy="203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5"/>
              </a:lnSpc>
              <a:spcBef>
                <a:spcPct val="0"/>
              </a:spcBef>
            </a:pPr>
            <a:r>
              <a:rPr lang="en-US" sz="3500" spc="-105">
                <a:solidFill>
                  <a:srgbClr val="FAF9DF"/>
                </a:solidFill>
                <a:latin typeface="ไอติม"/>
              </a:rPr>
              <a:t>Antes a </a:t>
            </a:r>
            <a:r>
              <a:rPr lang="en-US" sz="3500" spc="-105">
                <a:solidFill>
                  <a:srgbClr val="FAF9DF"/>
                </a:solidFill>
                <a:latin typeface="ไอติม"/>
              </a:rPr>
              <a:t>cada 100 pontos o usuário garantia US$ 1 de desconto em produtos da loja. Assim possível reduzir o valor de um produto em até 70% na hora da realização do pedido.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68402" y="6402561"/>
            <a:ext cx="6375598" cy="304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5"/>
              </a:lnSpc>
              <a:spcBef>
                <a:spcPct val="0"/>
              </a:spcBef>
            </a:pPr>
            <a:r>
              <a:rPr lang="en-US" sz="3500" spc="-70">
                <a:solidFill>
                  <a:srgbClr val="FAF9DF"/>
                </a:solidFill>
                <a:latin typeface="ไอติม"/>
              </a:rPr>
              <a:t>os pontos se conseguem </a:t>
            </a:r>
            <a:r>
              <a:rPr lang="en-US" sz="3500" spc="-70">
                <a:solidFill>
                  <a:srgbClr val="FAF9DF"/>
                </a:solidFill>
                <a:latin typeface="ไอติม"/>
              </a:rPr>
              <a:t>ao adquirir itens, fazer check-in diário, avaliar produtos recebidos ou ao confirmar seu e-mail, e aplicar no carrinho antes de finalizar o pagamento.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-1074805">
            <a:off x="9210380" y="7157765"/>
            <a:ext cx="2102547" cy="1521718"/>
          </a:xfrm>
          <a:custGeom>
            <a:avLst/>
            <a:gdLst/>
            <a:ahLst/>
            <a:cxnLst/>
            <a:rect r="r" b="b" t="t" l="l"/>
            <a:pathLst>
              <a:path h="1521718" w="2102547">
                <a:moveTo>
                  <a:pt x="2102547" y="0"/>
                </a:moveTo>
                <a:lnTo>
                  <a:pt x="0" y="0"/>
                </a:lnTo>
                <a:lnTo>
                  <a:pt x="0" y="1521718"/>
                </a:lnTo>
                <a:lnTo>
                  <a:pt x="2102547" y="1521718"/>
                </a:lnTo>
                <a:lnTo>
                  <a:pt x="210254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E7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561437" y="-2553403"/>
            <a:ext cx="12080319" cy="20284126"/>
          </a:xfrm>
          <a:custGeom>
            <a:avLst/>
            <a:gdLst/>
            <a:ahLst/>
            <a:cxnLst/>
            <a:rect r="r" b="b" t="t" l="l"/>
            <a:pathLst>
              <a:path h="20284126" w="12080319">
                <a:moveTo>
                  <a:pt x="0" y="0"/>
                </a:moveTo>
                <a:lnTo>
                  <a:pt x="12080319" y="0"/>
                </a:lnTo>
                <a:lnTo>
                  <a:pt x="12080319" y="20284126"/>
                </a:lnTo>
                <a:lnTo>
                  <a:pt x="0" y="20284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-25139" t="0" r="-2513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85517" y="-2732175"/>
            <a:ext cx="5183169" cy="7521750"/>
          </a:xfrm>
          <a:custGeom>
            <a:avLst/>
            <a:gdLst/>
            <a:ahLst/>
            <a:cxnLst/>
            <a:rect r="r" b="b" t="t" l="l"/>
            <a:pathLst>
              <a:path h="7521750" w="5183169">
                <a:moveTo>
                  <a:pt x="0" y="0"/>
                </a:moveTo>
                <a:lnTo>
                  <a:pt x="5183170" y="0"/>
                </a:lnTo>
                <a:lnTo>
                  <a:pt x="5183170" y="7521750"/>
                </a:lnTo>
                <a:lnTo>
                  <a:pt x="0" y="752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1611" y="8254429"/>
            <a:ext cx="1329663" cy="1669668"/>
          </a:xfrm>
          <a:custGeom>
            <a:avLst/>
            <a:gdLst/>
            <a:ahLst/>
            <a:cxnLst/>
            <a:rect r="r" b="b" t="t" l="l"/>
            <a:pathLst>
              <a:path h="1669668" w="1329663">
                <a:moveTo>
                  <a:pt x="0" y="0"/>
                </a:moveTo>
                <a:lnTo>
                  <a:pt x="1329663" y="0"/>
                </a:lnTo>
                <a:lnTo>
                  <a:pt x="1329663" y="1669668"/>
                </a:lnTo>
                <a:lnTo>
                  <a:pt x="0" y="16696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80">
            <a:off x="8868188" y="3982919"/>
            <a:ext cx="551624" cy="1424382"/>
          </a:xfrm>
          <a:custGeom>
            <a:avLst/>
            <a:gdLst/>
            <a:ahLst/>
            <a:cxnLst/>
            <a:rect r="r" b="b" t="t" l="l"/>
            <a:pathLst>
              <a:path h="1424382" w="551624">
                <a:moveTo>
                  <a:pt x="0" y="0"/>
                </a:moveTo>
                <a:lnTo>
                  <a:pt x="551624" y="0"/>
                </a:lnTo>
                <a:lnTo>
                  <a:pt x="551624" y="1424381"/>
                </a:lnTo>
                <a:lnTo>
                  <a:pt x="0" y="14243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8784" y="655637"/>
            <a:ext cx="5912504" cy="119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7"/>
              </a:lnSpc>
            </a:pPr>
            <a:r>
              <a:rPr lang="en-US" sz="7806" spc="-156">
                <a:solidFill>
                  <a:srgbClr val="C662B9"/>
                </a:solidFill>
                <a:latin typeface="ITC Motter Corpus Regular"/>
              </a:rPr>
              <a:t>SOLUÇÃO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56201" y="2297604"/>
            <a:ext cx="6375598" cy="152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5"/>
              </a:lnSpc>
              <a:spcBef>
                <a:spcPct val="0"/>
              </a:spcBef>
            </a:pPr>
            <a:r>
              <a:rPr lang="en-US" sz="3500" spc="-70">
                <a:solidFill>
                  <a:srgbClr val="C265B8"/>
                </a:solidFill>
                <a:latin typeface="ไอติม"/>
              </a:rPr>
              <a:t>Voltar com o sistema de pontos antigo, porém com pequenas alterações.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56201" y="5608998"/>
            <a:ext cx="6375598" cy="102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5"/>
              </a:lnSpc>
              <a:spcBef>
                <a:spcPct val="0"/>
              </a:spcBef>
            </a:pPr>
            <a:r>
              <a:rPr lang="en-US" sz="3500" spc="-70">
                <a:solidFill>
                  <a:srgbClr val="C265B8"/>
                </a:solidFill>
                <a:latin typeface="ไอติม"/>
              </a:rPr>
              <a:t>Fazer com que o cliente e a SHEIN consiga sair em vantagem.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73580">
            <a:off x="8868188" y="6789488"/>
            <a:ext cx="551624" cy="1424382"/>
          </a:xfrm>
          <a:custGeom>
            <a:avLst/>
            <a:gdLst/>
            <a:ahLst/>
            <a:cxnLst/>
            <a:rect r="r" b="b" t="t" l="l"/>
            <a:pathLst>
              <a:path h="1424382" w="551624">
                <a:moveTo>
                  <a:pt x="0" y="0"/>
                </a:moveTo>
                <a:lnTo>
                  <a:pt x="551624" y="0"/>
                </a:lnTo>
                <a:lnTo>
                  <a:pt x="551624" y="1424382"/>
                </a:lnTo>
                <a:lnTo>
                  <a:pt x="0" y="14243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28349" y="8419635"/>
            <a:ext cx="7631302" cy="152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5"/>
              </a:lnSpc>
              <a:spcBef>
                <a:spcPct val="0"/>
              </a:spcBef>
            </a:pPr>
            <a:r>
              <a:rPr lang="en-US" sz="3500" spc="-70">
                <a:solidFill>
                  <a:srgbClr val="C265B8"/>
                </a:solidFill>
                <a:latin typeface="ไอติม"/>
              </a:rPr>
              <a:t>Atrelar o ganho de pontos a cada compra que o cliente faz no aplicativo, a cada valor X, mais pontos você ganha.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7D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155896" y="3597267"/>
            <a:ext cx="6827467" cy="9907934"/>
          </a:xfrm>
          <a:custGeom>
            <a:avLst/>
            <a:gdLst/>
            <a:ahLst/>
            <a:cxnLst/>
            <a:rect r="r" b="b" t="t" l="l"/>
            <a:pathLst>
              <a:path h="9907934" w="6827467">
                <a:moveTo>
                  <a:pt x="0" y="0"/>
                </a:moveTo>
                <a:lnTo>
                  <a:pt x="6827467" y="0"/>
                </a:lnTo>
                <a:lnTo>
                  <a:pt x="6827467" y="9907934"/>
                </a:lnTo>
                <a:lnTo>
                  <a:pt x="0" y="9907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71626" y="609973"/>
            <a:ext cx="10780132" cy="5703670"/>
          </a:xfrm>
          <a:custGeom>
            <a:avLst/>
            <a:gdLst/>
            <a:ahLst/>
            <a:cxnLst/>
            <a:rect r="r" b="b" t="t" l="l"/>
            <a:pathLst>
              <a:path h="5703670" w="10780132">
                <a:moveTo>
                  <a:pt x="0" y="0"/>
                </a:moveTo>
                <a:lnTo>
                  <a:pt x="10780133" y="0"/>
                </a:lnTo>
                <a:lnTo>
                  <a:pt x="10780133" y="5703670"/>
                </a:lnTo>
                <a:lnTo>
                  <a:pt x="0" y="5703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2149" y="609973"/>
            <a:ext cx="3110479" cy="3104824"/>
          </a:xfrm>
          <a:custGeom>
            <a:avLst/>
            <a:gdLst/>
            <a:ahLst/>
            <a:cxnLst/>
            <a:rect r="r" b="b" t="t" l="l"/>
            <a:pathLst>
              <a:path h="3104824" w="3110479">
                <a:moveTo>
                  <a:pt x="0" y="0"/>
                </a:moveTo>
                <a:lnTo>
                  <a:pt x="3110479" y="0"/>
                </a:lnTo>
                <a:lnTo>
                  <a:pt x="3110479" y="3104824"/>
                </a:lnTo>
                <a:lnTo>
                  <a:pt x="0" y="3104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3752933" y="375033"/>
            <a:ext cx="7369450" cy="9536935"/>
          </a:xfrm>
          <a:custGeom>
            <a:avLst/>
            <a:gdLst/>
            <a:ahLst/>
            <a:cxnLst/>
            <a:rect r="r" b="b" t="t" l="l"/>
            <a:pathLst>
              <a:path h="9536935" w="7369450">
                <a:moveTo>
                  <a:pt x="0" y="0"/>
                </a:moveTo>
                <a:lnTo>
                  <a:pt x="7369449" y="0"/>
                </a:lnTo>
                <a:lnTo>
                  <a:pt x="7369449" y="9536934"/>
                </a:lnTo>
                <a:lnTo>
                  <a:pt x="0" y="9536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157389" y="2011819"/>
            <a:ext cx="8560538" cy="6263361"/>
            <a:chOff x="0" y="0"/>
            <a:chExt cx="2096606" cy="15339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6606" cy="1533992"/>
            </a:xfrm>
            <a:custGeom>
              <a:avLst/>
              <a:gdLst/>
              <a:ahLst/>
              <a:cxnLst/>
              <a:rect r="r" b="b" t="t" l="l"/>
              <a:pathLst>
                <a:path h="1533992" w="2096606">
                  <a:moveTo>
                    <a:pt x="0" y="0"/>
                  </a:moveTo>
                  <a:lnTo>
                    <a:pt x="2096606" y="0"/>
                  </a:lnTo>
                  <a:lnTo>
                    <a:pt x="2096606" y="1533992"/>
                  </a:lnTo>
                  <a:lnTo>
                    <a:pt x="0" y="1533992"/>
                  </a:lnTo>
                  <a:close/>
                </a:path>
              </a:pathLst>
            </a:custGeom>
            <a:solidFill>
              <a:srgbClr val="FAF9D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96606" cy="1572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471531" y="7850167"/>
            <a:ext cx="5715000" cy="4114800"/>
          </a:xfrm>
          <a:custGeom>
            <a:avLst/>
            <a:gdLst/>
            <a:ahLst/>
            <a:cxnLst/>
            <a:rect r="r" b="b" t="t" l="l"/>
            <a:pathLst>
              <a:path h="4114800" w="57150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02386" y="5432688"/>
            <a:ext cx="4631081" cy="4240722"/>
          </a:xfrm>
          <a:custGeom>
            <a:avLst/>
            <a:gdLst/>
            <a:ahLst/>
            <a:cxnLst/>
            <a:rect r="r" b="b" t="t" l="l"/>
            <a:pathLst>
              <a:path h="4240722" w="4631081">
                <a:moveTo>
                  <a:pt x="0" y="0"/>
                </a:moveTo>
                <a:lnTo>
                  <a:pt x="4631081" y="0"/>
                </a:lnTo>
                <a:lnTo>
                  <a:pt x="4631081" y="4240722"/>
                </a:lnTo>
                <a:lnTo>
                  <a:pt x="0" y="42407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92627" y="4194443"/>
            <a:ext cx="7490062" cy="1867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5"/>
              </a:lnSpc>
            </a:pPr>
            <a:r>
              <a:rPr lang="en-US" sz="6221" spc="-124">
                <a:solidFill>
                  <a:srgbClr val="C42D64"/>
                </a:solidFill>
                <a:latin typeface="ITC Motter Corpus Regular"/>
              </a:rPr>
              <a:t>OBRIGADA PELA ATENÇÃO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DAGEGRyIysU</dc:identifier>
  <dcterms:modified xsi:type="dcterms:W3CDTF">2011-08-01T06:04:30Z</dcterms:modified>
  <cp:revision>1</cp:revision>
  <dc:title>user story - shein</dc:title>
</cp:coreProperties>
</file>